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64" r:id="rId5"/>
    <p:sldId id="258" r:id="rId6"/>
    <p:sldId id="259" r:id="rId7"/>
    <p:sldId id="263" r:id="rId8"/>
    <p:sldId id="260" r:id="rId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7" d="100"/>
          <a:sy n="67" d="100"/>
        </p:scale>
        <p:origin x="-72" y="9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F9C6-5D6F-466F-ABE8-E6B59499D39B}" type="datetimeFigureOut">
              <a:rPr lang="es-MX" smtClean="0"/>
              <a:t>21/02/2014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B7857-F4F9-4185-95D6-4AD58F2174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0209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F9C6-5D6F-466F-ABE8-E6B59499D39B}" type="datetimeFigureOut">
              <a:rPr lang="es-MX" smtClean="0"/>
              <a:t>21/02/2014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B7857-F4F9-4185-95D6-4AD58F2174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4154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F9C6-5D6F-466F-ABE8-E6B59499D39B}" type="datetimeFigureOut">
              <a:rPr lang="es-MX" smtClean="0"/>
              <a:t>21/02/2014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B7857-F4F9-4185-95D6-4AD58F2174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6488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F9C6-5D6F-466F-ABE8-E6B59499D39B}" type="datetimeFigureOut">
              <a:rPr lang="es-MX" smtClean="0"/>
              <a:t>21/02/2014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B7857-F4F9-4185-95D6-4AD58F2174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7224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F9C6-5D6F-466F-ABE8-E6B59499D39B}" type="datetimeFigureOut">
              <a:rPr lang="es-MX" smtClean="0"/>
              <a:t>21/02/2014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B7857-F4F9-4185-95D6-4AD58F2174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574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F9C6-5D6F-466F-ABE8-E6B59499D39B}" type="datetimeFigureOut">
              <a:rPr lang="es-MX" smtClean="0"/>
              <a:t>21/02/2014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B7857-F4F9-4185-95D6-4AD58F2174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7503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F9C6-5D6F-466F-ABE8-E6B59499D39B}" type="datetimeFigureOut">
              <a:rPr lang="es-MX" smtClean="0"/>
              <a:t>21/02/2014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B7857-F4F9-4185-95D6-4AD58F2174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2321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F9C6-5D6F-466F-ABE8-E6B59499D39B}" type="datetimeFigureOut">
              <a:rPr lang="es-MX" smtClean="0"/>
              <a:t>21/02/2014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B7857-F4F9-4185-95D6-4AD58F2174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51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F9C6-5D6F-466F-ABE8-E6B59499D39B}" type="datetimeFigureOut">
              <a:rPr lang="es-MX" smtClean="0"/>
              <a:t>21/02/2014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B7857-F4F9-4185-95D6-4AD58F2174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32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F9C6-5D6F-466F-ABE8-E6B59499D39B}" type="datetimeFigureOut">
              <a:rPr lang="es-MX" smtClean="0"/>
              <a:t>21/02/2014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B7857-F4F9-4185-95D6-4AD58F2174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9144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F9C6-5D6F-466F-ABE8-E6B59499D39B}" type="datetimeFigureOut">
              <a:rPr lang="es-MX" smtClean="0"/>
              <a:t>21/02/2014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B7857-F4F9-4185-95D6-4AD58F2174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594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0F9C6-5D6F-466F-ABE8-E6B59499D39B}" type="datetimeFigureOut">
              <a:rPr lang="es-MX" smtClean="0"/>
              <a:t>21/02/2014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B7857-F4F9-4185-95D6-4AD58F2174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486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11" Type="http://schemas.openxmlformats.org/officeDocument/2006/relationships/image" Target="../media/image5.png"/><Relationship Id="rId5" Type="http://schemas.openxmlformats.org/officeDocument/2006/relationships/slide" Target="slide3.xml"/><Relationship Id="rId10" Type="http://schemas.openxmlformats.org/officeDocument/2006/relationships/slide" Target="slide8.xml"/><Relationship Id="rId4" Type="http://schemas.openxmlformats.org/officeDocument/2006/relationships/image" Target="../media/image4.jp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gerfederer.com/en/rogers/profile.html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hyperlink" Target="http://www.youtube.com/watch?v=hxGE5GMvW7A#t=17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52500" y="188640"/>
            <a:ext cx="7772400" cy="1470025"/>
          </a:xfrm>
        </p:spPr>
        <p:txBody>
          <a:bodyPr>
            <a:prstTxWarp prst="textWave1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sz="6600" b="1" spc="50" dirty="0" smtClean="0">
                <a:ln>
                  <a:noFill/>
                </a:ln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R</a:t>
            </a:r>
            <a:r>
              <a:rPr lang="es-MX" sz="6600" b="1" spc="50" dirty="0" smtClean="0">
                <a:ln>
                  <a:noFill/>
                </a:ln>
                <a:solidFill>
                  <a:srgbClr val="0070C0"/>
                </a:soli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O</a:t>
            </a:r>
            <a:r>
              <a:rPr lang="es-MX" sz="6600" b="1" spc="50" dirty="0" smtClean="0">
                <a:ln>
                  <a:noFill/>
                </a:ln>
                <a:solidFill>
                  <a:srgbClr val="00B050"/>
                </a:soli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G</a:t>
            </a:r>
            <a:r>
              <a:rPr lang="es-MX" sz="6600" b="1" spc="50" dirty="0" smtClean="0">
                <a:ln>
                  <a:noFill/>
                </a:ln>
                <a:solidFill>
                  <a:srgbClr val="7030A0"/>
                </a:soli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E</a:t>
            </a:r>
            <a:r>
              <a:rPr lang="es-MX" sz="6600" b="1" spc="50" dirty="0" smtClean="0">
                <a:ln>
                  <a:noFill/>
                </a:ln>
                <a:solidFill>
                  <a:srgbClr val="FFFF00"/>
                </a:soli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R</a:t>
            </a:r>
            <a:r>
              <a:rPr lang="es-MX" sz="6600" b="1" spc="50" dirty="0" smtClean="0">
                <a:ln>
                  <a:noFill/>
                </a:ln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es-MX" sz="6600" b="1" spc="50" dirty="0" smtClean="0">
                <a:ln>
                  <a:noFill/>
                </a:ln>
                <a:solidFill>
                  <a:srgbClr val="FFC000"/>
                </a:soli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F</a:t>
            </a:r>
            <a:r>
              <a:rPr lang="es-MX" sz="6600" b="1" spc="50" dirty="0" smtClean="0">
                <a:ln>
                  <a:noFill/>
                </a:ln>
                <a:solidFill>
                  <a:srgbClr val="FF0066"/>
                </a:soli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E</a:t>
            </a:r>
            <a:r>
              <a:rPr lang="es-MX" sz="6600" b="1" spc="50" dirty="0" smtClean="0">
                <a:ln>
                  <a:noFill/>
                </a:ln>
                <a:solidFill>
                  <a:srgbClr val="FF0000"/>
                </a:soli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D</a:t>
            </a:r>
            <a:r>
              <a:rPr lang="es-MX" sz="6600" b="1" spc="50" dirty="0" smtClean="0">
                <a:ln>
                  <a:noFill/>
                </a:ln>
                <a:solidFill>
                  <a:srgbClr val="00B0F0"/>
                </a:soli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E</a:t>
            </a:r>
            <a:r>
              <a:rPr lang="es-MX" sz="6600" b="1" spc="50" dirty="0" smtClean="0">
                <a:ln>
                  <a:noFill/>
                </a:ln>
                <a:solidFill>
                  <a:srgbClr val="92D050"/>
                </a:soli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R</a:t>
            </a:r>
            <a:r>
              <a:rPr lang="es-MX" sz="6600" b="1" spc="50" dirty="0" smtClean="0">
                <a:ln>
                  <a:noFill/>
                </a:ln>
                <a:solidFill>
                  <a:srgbClr val="7030A0"/>
                </a:soli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E</a:t>
            </a:r>
            <a:r>
              <a:rPr lang="es-MX" sz="6600" b="1" spc="50" dirty="0" smtClean="0">
                <a:ln>
                  <a:noFill/>
                </a:ln>
                <a:solidFill>
                  <a:srgbClr val="FFFF00"/>
                </a:soli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R</a:t>
            </a:r>
            <a:endParaRPr lang="es-MX" sz="2400" dirty="0"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07695"/>
            <a:ext cx="4987841" cy="335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3 Grupo"/>
          <p:cNvGrpSpPr/>
          <p:nvPr/>
        </p:nvGrpSpPr>
        <p:grpSpPr>
          <a:xfrm>
            <a:off x="4067944" y="1661046"/>
            <a:ext cx="6120680" cy="5196954"/>
            <a:chOff x="2264474" y="3492548"/>
            <a:chExt cx="5072063" cy="426085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474" y="3492548"/>
              <a:ext cx="5072063" cy="4260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Cuadro de texto 6"/>
            <p:cNvSpPr txBox="1"/>
            <p:nvPr/>
          </p:nvSpPr>
          <p:spPr>
            <a:xfrm>
              <a:off x="3599823" y="4516304"/>
              <a:ext cx="2643505" cy="207899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Agustín Salvador Quintanar De La Mora</a:t>
              </a:r>
              <a:endPara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2231</a:t>
              </a:r>
              <a:endPara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Educación Tecnológica</a:t>
              </a:r>
              <a:endPara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Colegio Cervantes Bosque</a:t>
              </a:r>
              <a:endPara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b="1" kern="0" dirty="0" smtClean="0">
                  <a:solidFill>
                    <a:srgbClr val="7030A0"/>
                  </a:solidFill>
                  <a:latin typeface="Times New Roman"/>
                  <a:ea typeface="Calibri"/>
                  <a:cs typeface="Times New Roman"/>
                </a:rPr>
                <a:t>30</a:t>
              </a:r>
              <a:r>
                <a:rPr kumimoji="0" lang="es-MX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 </a:t>
              </a:r>
              <a:r>
                <a:rPr kumimoji="0" lang="es-MX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de enero de 2014</a:t>
              </a:r>
              <a:endPara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149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prstTxWarp prst="textWave1">
              <a:avLst/>
            </a:prstTxWarp>
            <a:normAutofit fontScale="90000"/>
            <a:scene3d>
              <a:camera prst="orthographicFront"/>
              <a:lightRig rig="threePt" dir="t"/>
            </a:scene3d>
            <a:sp3d extrusionH="1193800">
              <a:bevelT w="50800" h="7277100" prst="convex"/>
            </a:sp3d>
          </a:bodyPr>
          <a:lstStyle/>
          <a:p>
            <a:r>
              <a:rPr lang="es-MX" sz="7200" b="1" dirty="0" smtClean="0">
                <a:solidFill>
                  <a:srgbClr val="FFFF00"/>
                </a:solidFill>
              </a:rPr>
              <a:t>MENÚ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4" name="3 Elipse">
            <a:hlinkClick r:id="rId5" action="ppaction://hlinksldjump"/>
          </p:cNvPr>
          <p:cNvSpPr/>
          <p:nvPr/>
        </p:nvSpPr>
        <p:spPr>
          <a:xfrm>
            <a:off x="1144985" y="1957468"/>
            <a:ext cx="1872208" cy="1800200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sunrise" dir="t">
              <a:rot lat="0" lon="0" rev="4800000"/>
            </a:lightRig>
          </a:scene3d>
          <a:sp3d extrusionH="1136650" prstMaterial="metal">
            <a:bevelT w="952500" h="2305050" prst="artDeco"/>
            <a:bevelB w="444500"/>
            <a:extrusionClr>
              <a:srgbClr val="0070C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279400" prst="convex"/>
            </a:sp3d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RESUMEN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11 Elipse">
            <a:hlinkClick r:id="rId6" action="ppaction://hlinksldjump"/>
          </p:cNvPr>
          <p:cNvSpPr/>
          <p:nvPr/>
        </p:nvSpPr>
        <p:spPr>
          <a:xfrm>
            <a:off x="3758313" y="4115569"/>
            <a:ext cx="1872208" cy="1800200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sunrise" dir="t">
              <a:rot lat="0" lon="0" rev="4800000"/>
            </a:lightRig>
          </a:scene3d>
          <a:sp3d extrusionH="1136650" prstMaterial="metal">
            <a:bevelT w="952500" h="2305050" prst="artDeco"/>
            <a:bevelB w="444500"/>
            <a:extrusionClr>
              <a:srgbClr val="0070C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279400" prst="convex"/>
            </a:sp3d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FÌSICO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12 Elipse">
            <a:hlinkClick r:id="rId7" action="ppaction://hlinksldjump"/>
          </p:cNvPr>
          <p:cNvSpPr/>
          <p:nvPr/>
        </p:nvSpPr>
        <p:spPr>
          <a:xfrm>
            <a:off x="3758313" y="1957468"/>
            <a:ext cx="1872208" cy="1800200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sunrise" dir="t">
              <a:rot lat="0" lon="0" rev="4800000"/>
            </a:lightRig>
          </a:scene3d>
          <a:sp3d extrusionH="1136650" prstMaterial="metal">
            <a:bevelT w="952500" h="2305050" prst="artDeco"/>
            <a:bevelB w="444500"/>
            <a:extrusionClr>
              <a:srgbClr val="0070C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279400" prst="convex"/>
            </a:sp3d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ESTADÍS -TICAS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3 Elipse">
            <a:hlinkClick r:id="rId8" action="ppaction://hlinksldjump"/>
          </p:cNvPr>
          <p:cNvSpPr/>
          <p:nvPr/>
        </p:nvSpPr>
        <p:spPr>
          <a:xfrm>
            <a:off x="6371642" y="1957468"/>
            <a:ext cx="1872208" cy="1800200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sunrise" dir="t">
              <a:rot lat="0" lon="0" rev="4800000"/>
            </a:lightRig>
          </a:scene3d>
          <a:sp3d extrusionH="1136650" prstMaterial="metal">
            <a:bevelT w="952500" h="2305050" prst="artDeco"/>
            <a:bevelB w="444500"/>
            <a:extrusionClr>
              <a:srgbClr val="0070C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279400" prst="convex"/>
            </a:sp3d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HISTORIA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14 Elipse">
            <a:hlinkClick r:id="rId9" action="ppaction://hlinksldjump"/>
          </p:cNvPr>
          <p:cNvSpPr/>
          <p:nvPr/>
        </p:nvSpPr>
        <p:spPr>
          <a:xfrm>
            <a:off x="1144985" y="4115569"/>
            <a:ext cx="1872208" cy="1800200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sunrise" dir="t">
              <a:rot lat="0" lon="0" rev="4800000"/>
            </a:lightRig>
          </a:scene3d>
          <a:sp3d extrusionH="1136650" prstMaterial="metal">
            <a:bevelT w="952500" h="2305050" prst="artDeco"/>
            <a:bevelB w="444500"/>
            <a:extrusionClr>
              <a:srgbClr val="0070C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279400" prst="convex"/>
            </a:sp3d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LOGROS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15 Elipse">
            <a:hlinkClick r:id="rId10" action="ppaction://hlinksldjump"/>
          </p:cNvPr>
          <p:cNvSpPr/>
          <p:nvPr/>
        </p:nvSpPr>
        <p:spPr>
          <a:xfrm>
            <a:off x="6371642" y="4115569"/>
            <a:ext cx="1872208" cy="1800200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sunrise" dir="t">
              <a:rot lat="0" lon="0" rev="4800000"/>
            </a:lightRig>
          </a:scene3d>
          <a:sp3d extrusionH="1136650" prstMaterial="metal">
            <a:bevelT w="952500" h="2305050" prst="artDeco"/>
            <a:bevelB w="444500"/>
            <a:extrusionClr>
              <a:srgbClr val="0070C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279400" prst="convex"/>
            </a:sp3d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BIBLIO-GRAFÍA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op 03 Musicas Para Intro(HD).(Especial 20 Inscrito).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869.26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00987" y="1652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5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3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579296" cy="2160240"/>
          </a:xfrm>
        </p:spPr>
        <p:txBody>
          <a:bodyPr>
            <a:normAutofit/>
          </a:bodyPr>
          <a:lstStyle/>
          <a:p>
            <a:r>
              <a:rPr lang="es-MX" dirty="0" smtClean="0">
                <a:solidFill>
                  <a:srgbClr val="FF0000"/>
                </a:solidFill>
              </a:rPr>
              <a:t>Resumen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4400" dirty="0">
                <a:solidFill>
                  <a:srgbClr val="FFFF00"/>
                </a:solidFill>
              </a:rPr>
              <a:t>E</a:t>
            </a:r>
            <a:r>
              <a:rPr lang="es-MX" sz="4400" dirty="0" smtClean="0">
                <a:solidFill>
                  <a:srgbClr val="FFFF00"/>
                </a:solidFill>
              </a:rPr>
              <a:t>s </a:t>
            </a:r>
            <a:r>
              <a:rPr lang="es-MX" sz="4400" dirty="0">
                <a:solidFill>
                  <a:srgbClr val="FFFF00"/>
                </a:solidFill>
              </a:rPr>
              <a:t>un tenista profesional, nacido en Suiza, que ocupa actualmente </a:t>
            </a:r>
            <a:r>
              <a:rPr lang="es-MX" sz="4400" dirty="0" smtClean="0">
                <a:solidFill>
                  <a:srgbClr val="FFFF00"/>
                </a:solidFill>
              </a:rPr>
              <a:t>la</a:t>
            </a:r>
          </a:p>
          <a:p>
            <a:pPr marL="0" indent="0" algn="ctr">
              <a:buNone/>
            </a:pPr>
            <a:r>
              <a:rPr lang="es-MX" sz="4400" dirty="0" smtClean="0">
                <a:solidFill>
                  <a:srgbClr val="FFFF00"/>
                </a:solidFill>
              </a:rPr>
              <a:t> </a:t>
            </a:r>
            <a:r>
              <a:rPr lang="es-MX" sz="4400" dirty="0">
                <a:solidFill>
                  <a:srgbClr val="FFFF00"/>
                </a:solidFill>
              </a:rPr>
              <a:t>sexta posición del </a:t>
            </a:r>
            <a:r>
              <a:rPr lang="es-MX" sz="4400" dirty="0" err="1">
                <a:solidFill>
                  <a:srgbClr val="FFFF00"/>
                </a:solidFill>
              </a:rPr>
              <a:t>ránking</a:t>
            </a:r>
            <a:r>
              <a:rPr lang="es-MX" sz="4400" dirty="0">
                <a:solidFill>
                  <a:srgbClr val="FFFF00"/>
                </a:solidFill>
              </a:rPr>
              <a:t> ATP. Es dueño de innumerables </a:t>
            </a:r>
            <a:r>
              <a:rPr lang="es-MX" sz="4400" dirty="0" smtClean="0">
                <a:solidFill>
                  <a:srgbClr val="FFFF00"/>
                </a:solidFill>
              </a:rPr>
              <a:t>récords</a:t>
            </a:r>
          </a:p>
          <a:p>
            <a:pPr marL="0" indent="0" algn="ctr">
              <a:buNone/>
            </a:pPr>
            <a:r>
              <a:rPr lang="es-MX" sz="4400" dirty="0" smtClean="0">
                <a:solidFill>
                  <a:srgbClr val="FFFF00"/>
                </a:solidFill>
              </a:rPr>
              <a:t> </a:t>
            </a:r>
            <a:r>
              <a:rPr lang="es-MX" sz="4400" dirty="0">
                <a:solidFill>
                  <a:srgbClr val="FFFF00"/>
                </a:solidFill>
              </a:rPr>
              <a:t>conseguidos a través de su carrera deportiva.</a:t>
            </a:r>
          </a:p>
        </p:txBody>
      </p:sp>
      <p:sp>
        <p:nvSpPr>
          <p:cNvPr id="4" name="3 CuadroTexto">
            <a:hlinkClick r:id="rId3" action="ppaction://hlinksldjump"/>
          </p:cNvPr>
          <p:cNvSpPr txBox="1"/>
          <p:nvPr/>
        </p:nvSpPr>
        <p:spPr>
          <a:xfrm>
            <a:off x="179512" y="6021288"/>
            <a:ext cx="1440160" cy="646986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 extrusionH="711200">
            <a:bevelT w="146050" h="2317750" prst="convex"/>
          </a:sp3d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FF0000"/>
                </a:solidFill>
              </a:rPr>
              <a:t> MENÚ</a:t>
            </a:r>
            <a:endParaRPr lang="es-MX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1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Battle of Surfac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82158" cy="6858000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FFFF00"/>
                </a:solidFill>
              </a:rPr>
              <a:t>ESTADISTICAS</a:t>
            </a:r>
            <a:endParaRPr lang="es-MX" dirty="0">
              <a:solidFill>
                <a:srgbClr val="FFFF00"/>
              </a:solidFill>
            </a:endParaRPr>
          </a:p>
        </p:txBody>
      </p:sp>
      <p:sp>
        <p:nvSpPr>
          <p:cNvPr id="5" name="4 CuadroTexto">
            <a:hlinkClick r:id="rId5" action="ppaction://hlinksldjump"/>
          </p:cNvPr>
          <p:cNvSpPr txBox="1"/>
          <p:nvPr/>
        </p:nvSpPr>
        <p:spPr>
          <a:xfrm>
            <a:off x="179512" y="6021288"/>
            <a:ext cx="1440160" cy="646986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 extrusionH="711200">
            <a:bevelT w="146050" h="2317750" prst="convex"/>
          </a:sp3d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FF0000"/>
                </a:solidFill>
              </a:rPr>
              <a:t> MENÚ</a:t>
            </a:r>
            <a:endParaRPr lang="es-MX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7911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4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4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3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7200" b="1" dirty="0" smtClean="0">
                <a:solidFill>
                  <a:srgbClr val="FF0000"/>
                </a:solidFill>
              </a:rPr>
              <a:t>Historia</a:t>
            </a:r>
            <a:endParaRPr lang="es-MX" sz="7200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4000" b="1" dirty="0">
                <a:solidFill>
                  <a:srgbClr val="FFFF00"/>
                </a:solidFill>
              </a:rPr>
              <a:t>Roger Federer nació el 8 de agosto de 1981 a orillas del </a:t>
            </a:r>
            <a:r>
              <a:rPr lang="es-MX" sz="4000" b="1" dirty="0" smtClean="0">
                <a:solidFill>
                  <a:srgbClr val="FFFF00"/>
                </a:solidFill>
              </a:rPr>
              <a:t>Rin. </a:t>
            </a:r>
            <a:r>
              <a:rPr lang="es-MX" sz="4000" b="1" dirty="0">
                <a:solidFill>
                  <a:srgbClr val="FFFF00"/>
                </a:solidFill>
              </a:rPr>
              <a:t>Hijo de </a:t>
            </a:r>
            <a:endParaRPr lang="es-MX" sz="4000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s-MX" sz="4000" b="1" dirty="0" err="1" smtClean="0">
                <a:solidFill>
                  <a:srgbClr val="FFFF00"/>
                </a:solidFill>
              </a:rPr>
              <a:t>Lynette</a:t>
            </a:r>
            <a:r>
              <a:rPr lang="es-MX" sz="4000" b="1" dirty="0" smtClean="0">
                <a:solidFill>
                  <a:srgbClr val="FFFF00"/>
                </a:solidFill>
              </a:rPr>
              <a:t> </a:t>
            </a:r>
            <a:r>
              <a:rPr lang="es-MX" sz="4000" b="1" dirty="0">
                <a:solidFill>
                  <a:srgbClr val="FFFF00"/>
                </a:solidFill>
              </a:rPr>
              <a:t>y Robert Federer, ella </a:t>
            </a:r>
            <a:endParaRPr lang="es-MX" sz="4000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s-MX" sz="4000" b="1" dirty="0" smtClean="0">
                <a:solidFill>
                  <a:srgbClr val="FFFF00"/>
                </a:solidFill>
              </a:rPr>
              <a:t>sudafricana</a:t>
            </a:r>
            <a:r>
              <a:rPr lang="es-MX" sz="4000" b="1" dirty="0">
                <a:solidFill>
                  <a:srgbClr val="FFFF00"/>
                </a:solidFill>
              </a:rPr>
              <a:t>, él suizo, su progenitor, hasta convertirse en su </a:t>
            </a:r>
            <a:r>
              <a:rPr lang="es-MX" sz="4000" b="1" dirty="0" smtClean="0">
                <a:solidFill>
                  <a:srgbClr val="FFFF00"/>
                </a:solidFill>
              </a:rPr>
              <a:t>mánager</a:t>
            </a:r>
            <a:r>
              <a:rPr lang="es-MX" sz="4000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4" name="3 CuadroTexto">
            <a:hlinkClick r:id="rId3" action="ppaction://hlinksldjump"/>
          </p:cNvPr>
          <p:cNvSpPr txBox="1"/>
          <p:nvPr/>
        </p:nvSpPr>
        <p:spPr>
          <a:xfrm>
            <a:off x="179512" y="6021288"/>
            <a:ext cx="1440160" cy="646986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 extrusionH="711200">
            <a:bevelT w="146050" h="2317750" prst="convex"/>
          </a:sp3d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FF0000"/>
                </a:solidFill>
              </a:rPr>
              <a:t> MENÚ</a:t>
            </a:r>
            <a:endParaRPr lang="es-MX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72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dirty="0" smtClean="0">
                <a:solidFill>
                  <a:srgbClr val="FFFF00"/>
                </a:solidFill>
              </a:rPr>
              <a:t>Logros</a:t>
            </a:r>
            <a:endParaRPr lang="es-MX" sz="6000" dirty="0">
              <a:solidFill>
                <a:srgbClr val="FFFF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CuadroTexto">
            <a:hlinkClick r:id="rId3" action="ppaction://hlinksldjump"/>
          </p:cNvPr>
          <p:cNvSpPr txBox="1"/>
          <p:nvPr/>
        </p:nvSpPr>
        <p:spPr>
          <a:xfrm>
            <a:off x="179512" y="6021288"/>
            <a:ext cx="1440160" cy="646986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 extrusionH="711200">
            <a:bevelT w="146050" h="2317750" prst="convex"/>
          </a:sp3d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FF0000"/>
                </a:solidFill>
              </a:rPr>
              <a:t> MENÚ</a:t>
            </a:r>
            <a:endParaRPr lang="es-MX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8" t="23626" r="43627" b="48197"/>
          <a:stretch/>
        </p:blipFill>
        <p:spPr bwMode="auto">
          <a:xfrm>
            <a:off x="611560" y="2420888"/>
            <a:ext cx="4095133" cy="264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1" t="24950" r="43060" b="13890"/>
          <a:stretch/>
        </p:blipFill>
        <p:spPr bwMode="auto">
          <a:xfrm>
            <a:off x="4967241" y="1364779"/>
            <a:ext cx="3887407" cy="499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71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ntrenamiento de Roger Federe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s-MX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FÌSICO</a:t>
            </a:r>
            <a:endParaRPr lang="es-MX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4 CuadroTexto">
            <a:hlinkClick r:id="rId5" action="ppaction://hlinksldjump"/>
          </p:cNvPr>
          <p:cNvSpPr txBox="1"/>
          <p:nvPr/>
        </p:nvSpPr>
        <p:spPr>
          <a:xfrm>
            <a:off x="179512" y="6021288"/>
            <a:ext cx="1440160" cy="646986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 extrusionH="711200">
            <a:bevelT w="146050" h="2317750" prst="convex"/>
          </a:sp3d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FF0000"/>
                </a:solidFill>
              </a:rPr>
              <a:t> MENÚ</a:t>
            </a:r>
            <a:endParaRPr lang="es-MX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053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MX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Bibliografía</a:t>
            </a:r>
            <a:endParaRPr lang="es-MX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>
                <a:hlinkClick r:id="rId3"/>
              </a:rPr>
              <a:t>http://</a:t>
            </a:r>
            <a:r>
              <a:rPr lang="es-MX" dirty="0" smtClean="0">
                <a:hlinkClick r:id="rId3"/>
              </a:rPr>
              <a:t>www.rogerfederer.com/en/rogers/profile.html</a:t>
            </a:r>
            <a:endParaRPr lang="es-MX" dirty="0" smtClean="0"/>
          </a:p>
          <a:p>
            <a:r>
              <a:rPr lang="es-MX" dirty="0">
                <a:hlinkClick r:id="rId4"/>
              </a:rPr>
              <a:t>http://</a:t>
            </a:r>
            <a:r>
              <a:rPr lang="es-MX" dirty="0" smtClean="0">
                <a:hlinkClick r:id="rId4"/>
              </a:rPr>
              <a:t>www.youtube.com/watch?v=hxGE5GMvW7A#t=170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5" name="4 CuadroTexto">
            <a:hlinkClick r:id="rId5" action="ppaction://hlinksldjump"/>
          </p:cNvPr>
          <p:cNvSpPr txBox="1"/>
          <p:nvPr/>
        </p:nvSpPr>
        <p:spPr>
          <a:xfrm>
            <a:off x="179512" y="6021288"/>
            <a:ext cx="1440160" cy="646986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 extrusionH="711200">
            <a:bevelT w="146050" h="2317750" prst="convex"/>
          </a:sp3d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FF0000"/>
                </a:solidFill>
              </a:rPr>
              <a:t> MENÚ</a:t>
            </a:r>
            <a:endParaRPr lang="es-MX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56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122</Words>
  <Application>Microsoft Office PowerPoint</Application>
  <PresentationFormat>Presentación en pantalla (4:3)</PresentationFormat>
  <Paragraphs>33</Paragraphs>
  <Slides>8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Tema de Office</vt:lpstr>
      <vt:lpstr>ROGER FEDERER</vt:lpstr>
      <vt:lpstr>MENÚ</vt:lpstr>
      <vt:lpstr>Resumen</vt:lpstr>
      <vt:lpstr>ESTADISTICAS</vt:lpstr>
      <vt:lpstr>Historia</vt:lpstr>
      <vt:lpstr>Logros</vt:lpstr>
      <vt:lpstr>FÌSICO</vt:lpstr>
      <vt:lpstr>Bibliografía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ROGER FEDERER</dc:title>
  <dc:creator>2231</dc:creator>
  <cp:lastModifiedBy>AGUSTIN QUINTANAR ESPAÑA</cp:lastModifiedBy>
  <cp:revision>19</cp:revision>
  <dcterms:created xsi:type="dcterms:W3CDTF">2014-01-30T14:14:25Z</dcterms:created>
  <dcterms:modified xsi:type="dcterms:W3CDTF">2014-02-22T04:28:47Z</dcterms:modified>
</cp:coreProperties>
</file>