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204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267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467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078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0905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3882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956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07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2632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6784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424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052A-6EBE-46D1-8DB8-849ED76435A1}" type="datetimeFigureOut">
              <a:rPr lang="es-MX" smtClean="0"/>
              <a:t>29/05/2014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E3942-6901-4BBD-9F37-5E16224F1E3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7957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s-MX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HISTORIA</a:t>
            </a:r>
            <a:endParaRPr lang="es-MX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475656" y="2132856"/>
            <a:ext cx="60486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FF00"/>
                </a:solidFill>
              </a:rPr>
              <a:t>La historia del desarrollo de la televisión ha sido la historia de la búsqueda de un dispositivo adecuado para reproducir imágenes. El primero de dichos dispositivos fue el disco </a:t>
            </a:r>
            <a:r>
              <a:rPr lang="es-MX" sz="2800" b="1" dirty="0" err="1" smtClean="0">
                <a:solidFill>
                  <a:srgbClr val="FFFF00"/>
                </a:solidFill>
              </a:rPr>
              <a:t>Nipkow</a:t>
            </a:r>
            <a:r>
              <a:rPr lang="es-MX" sz="2800" b="1" dirty="0" smtClean="0">
                <a:solidFill>
                  <a:srgbClr val="FFFF00"/>
                </a:solidFill>
              </a:rPr>
              <a:t>, patentado por el inventor alemán Paul </a:t>
            </a:r>
            <a:r>
              <a:rPr lang="es-MX" sz="2800" b="1" dirty="0" err="1" smtClean="0">
                <a:solidFill>
                  <a:srgbClr val="FFFF00"/>
                </a:solidFill>
              </a:rPr>
              <a:t>Gottlieb</a:t>
            </a:r>
            <a:r>
              <a:rPr lang="es-MX" sz="2800" b="1" dirty="0" smtClean="0">
                <a:solidFill>
                  <a:srgbClr val="FFFF00"/>
                </a:solidFill>
              </a:rPr>
              <a:t> </a:t>
            </a:r>
            <a:r>
              <a:rPr lang="es-MX" sz="2800" b="1" dirty="0" err="1" smtClean="0">
                <a:solidFill>
                  <a:srgbClr val="FFFF00"/>
                </a:solidFill>
              </a:rPr>
              <a:t>Nipkow</a:t>
            </a:r>
            <a:r>
              <a:rPr lang="es-MX" sz="2800" b="1" dirty="0" smtClean="0">
                <a:solidFill>
                  <a:srgbClr val="FFFF00"/>
                </a:solidFill>
              </a:rPr>
              <a:t> en 1884, pero que, debido a su naturaleza mecánica, no funcionó.</a:t>
            </a:r>
            <a:endParaRPr lang="es-MX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3910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HISTORIA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HISTORIA</dc:title>
  <dc:creator>2231</dc:creator>
  <cp:lastModifiedBy>2231</cp:lastModifiedBy>
  <cp:revision>2</cp:revision>
  <dcterms:created xsi:type="dcterms:W3CDTF">2014-05-29T12:53:17Z</dcterms:created>
  <dcterms:modified xsi:type="dcterms:W3CDTF">2014-05-29T13:16:38Z</dcterms:modified>
</cp:coreProperties>
</file>