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44021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160699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367031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346592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3354624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234137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374650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66258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205574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253348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6DE5B9-8087-4953-A192-4A46BFCC7233}" type="datetimeFigureOut">
              <a:rPr lang="es-MX" smtClean="0"/>
              <a:t>27/02/2014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DFBFE4-F239-435A-A912-5A051C461255}" type="slidenum">
              <a:rPr lang="es-MX" smtClean="0"/>
              <a:t>‹Nº›</a:t>
            </a:fld>
            <a:endParaRPr lang="es-MX"/>
          </a:p>
        </p:txBody>
      </p:sp>
    </p:spTree>
    <p:extLst>
      <p:ext uri="{BB962C8B-B14F-4D97-AF65-F5344CB8AC3E}">
        <p14:creationId xmlns:p14="http://schemas.microsoft.com/office/powerpoint/2010/main" val="196766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DE5B9-8087-4953-A192-4A46BFCC7233}" type="datetimeFigureOut">
              <a:rPr lang="es-MX" smtClean="0"/>
              <a:t>27/02/2014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FBFE4-F239-435A-A912-5A051C461255}" type="slidenum">
              <a:rPr lang="es-MX" smtClean="0"/>
              <a:t>‹Nº›</a:t>
            </a:fld>
            <a:endParaRPr lang="es-MX"/>
          </a:p>
        </p:txBody>
      </p:sp>
    </p:spTree>
    <p:extLst>
      <p:ext uri="{BB962C8B-B14F-4D97-AF65-F5344CB8AC3E}">
        <p14:creationId xmlns:p14="http://schemas.microsoft.com/office/powerpoint/2010/main" val="3832002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0"/>
            <a:ext cx="7772400" cy="1470025"/>
          </a:xfrm>
        </p:spPr>
        <p:txBody>
          <a:bodyPr>
            <a:prstTxWarp prst="textStop">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MX"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Museo de Picasso</a:t>
            </a:r>
            <a:endParaRPr lang="es-MX"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107504" y="1484784"/>
            <a:ext cx="6400800" cy="1752600"/>
          </a:xfrm>
        </p:spPr>
        <p:txBody>
          <a:bodyPr/>
          <a:lstStyle/>
          <a:p>
            <a:pPr algn="l"/>
            <a:r>
              <a:rPr lang="es-MX" sz="2800" b="1" dirty="0" smtClean="0">
                <a:solidFill>
                  <a:srgbClr val="00B0F0"/>
                </a:solidFill>
                <a:latin typeface="Times New Roman" panose="02020603050405020304" pitchFamily="18" charset="0"/>
                <a:cs typeface="Times New Roman" panose="02020603050405020304" pitchFamily="18" charset="0"/>
              </a:rPr>
              <a:t>INFORMES</a:t>
            </a:r>
            <a:endParaRPr lang="es-MX" b="1" dirty="0" smtClean="0">
              <a:solidFill>
                <a:srgbClr val="00B0F0"/>
              </a:solidFill>
              <a:latin typeface="Times New Roman" panose="02020603050405020304" pitchFamily="18" charset="0"/>
              <a:cs typeface="Times New Roman" panose="02020603050405020304" pitchFamily="18" charset="0"/>
            </a:endParaRPr>
          </a:p>
          <a:p>
            <a:pPr algn="l"/>
            <a:endParaRPr lang="es-MX" sz="2800" b="1" dirty="0" smtClean="0">
              <a:solidFill>
                <a:srgbClr val="7030A0"/>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t="20833" r="22582" b="35227"/>
          <a:stretch/>
        </p:blipFill>
        <p:spPr bwMode="auto">
          <a:xfrm>
            <a:off x="107503" y="1954026"/>
            <a:ext cx="3315279" cy="2987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Rectángulo"/>
          <p:cNvSpPr/>
          <p:nvPr/>
        </p:nvSpPr>
        <p:spPr>
          <a:xfrm>
            <a:off x="4211960" y="2564904"/>
            <a:ext cx="4572000" cy="2031325"/>
          </a:xfrm>
          <a:prstGeom prst="rect">
            <a:avLst/>
          </a:prstGeom>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El </a:t>
            </a:r>
            <a:r>
              <a:rPr lang="es-MX"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Museu</a:t>
            </a:r>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Picasso de Barcelona es el centro de referencia para el conocimiento de los años de formación de Pablo Ruiz Picasso. Abierto al público en 1963, acoge un fondo de 4.249 obras, que componen la colección permanente, y ofrece una dilatada programación de exposiciones temporales.</a:t>
            </a:r>
            <a:endPar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539552" y="5661248"/>
            <a:ext cx="4752528" cy="646331"/>
          </a:xfrm>
          <a:prstGeom prst="rect">
            <a:avLst/>
          </a:prstGeom>
          <a:noFill/>
        </p:spPr>
        <p:txBody>
          <a:bodyPr wrap="square" rtlCol="0">
            <a:spAutoFit/>
          </a:bodyPr>
          <a:lstStyle/>
          <a:p>
            <a:r>
              <a:rPr lang="es-MX" dirty="0" smtClean="0"/>
              <a:t>Ubicación   fuente 3 </a:t>
            </a:r>
            <a:r>
              <a:rPr lang="es-MX" dirty="0" err="1" smtClean="0"/>
              <a:t>imag</a:t>
            </a:r>
            <a:r>
              <a:rPr lang="es-MX" dirty="0" smtClean="0"/>
              <a:t> </a:t>
            </a:r>
            <a:r>
              <a:rPr lang="es-MX" dirty="0" err="1" smtClean="0"/>
              <a:t>anavillato</a:t>
            </a:r>
            <a:endParaRPr lang="es-MX" smtClean="0"/>
          </a:p>
          <a:p>
            <a:endParaRPr lang="es-MX"/>
          </a:p>
        </p:txBody>
      </p:sp>
    </p:spTree>
    <p:extLst>
      <p:ext uri="{BB962C8B-B14F-4D97-AF65-F5344CB8AC3E}">
        <p14:creationId xmlns:p14="http://schemas.microsoft.com/office/powerpoint/2010/main" val="4264857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60</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Museo de Picasso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Museo de Picasso</dc:title>
  <dc:creator>2231</dc:creator>
  <cp:lastModifiedBy>2231</cp:lastModifiedBy>
  <cp:revision>3</cp:revision>
  <dcterms:created xsi:type="dcterms:W3CDTF">2014-02-27T17:42:33Z</dcterms:created>
  <dcterms:modified xsi:type="dcterms:W3CDTF">2014-02-27T18:05:28Z</dcterms:modified>
</cp:coreProperties>
</file>